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4" r:id="rId57"/>
    <p:sldId id="315" r:id="rId58"/>
    <p:sldId id="316" r:id="rId59"/>
    <p:sldId id="317" r:id="rId60"/>
    <p:sldId id="318" r:id="rId61"/>
    <p:sldId id="319" r:id="rId62"/>
    <p:sldId id="313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92FBD-E4AA-4033-9123-1A566FCCE6D0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24167-928B-4481-9001-8B1853F2B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7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C22554E-8E38-4CA2-BEAF-F306AA942CC4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738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3553-D570-4F3C-9E46-F917B7556CBA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26D02-A1C6-4E23-BB0D-0CF8F36A7D16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51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61A8-A983-4765-996C-546E1AED2C7D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004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67091-612C-4F09-BA97-00D2CA41C04D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7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F8A12-10DC-4BA7-860B-3624F97F4666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713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305A-F9DE-4514-B3EF-434EE063083A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1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A99F-88BE-42F7-9791-5CF3BB7735B2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998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EE26-C200-401F-BB0A-33FB6CFC87D1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71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B56E-35D2-4B1D-AD8B-C4CBACA74177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7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DA16-CBAC-4690-ACC1-BB2BB0768713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8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0AD7-6422-47A3-BD9B-2767B50E8D58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1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8332-C053-4D4C-AA4F-221406C017E7}" type="datetime1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3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D34-CFF9-4BA6-B117-EEE431E22A76}" type="datetime1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75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8605-7183-43D7-A032-F29AC3582DF6}" type="datetime1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C6AC-A5BD-419F-8A34-9FEE48D0FD25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40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155F-E747-47B6-B114-2557BA6510C9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0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37C1F4-66C9-4656-A244-DD3B73E77A58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90AD1C5-5A18-4732-BDA1-765369BB5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6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E1A1C-B2E7-453E-AC1A-B3FFCF75BB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84EF9-F1BB-46EC-9856-766F9D2909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F6749-4B4C-42F2-8282-E2EA9840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71660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E39BF-BFAF-4AF7-ADBC-7D7E094D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09" y="1057068"/>
            <a:ext cx="9523823" cy="407152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F49B70-E62B-4BDD-B68B-F1E391E6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8906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6E878-8AA4-4C0E-9E2C-70DB7AA6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49" y="1200667"/>
            <a:ext cx="9749701" cy="44566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41060B-9498-4E74-AE60-B04487FC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11993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D0678-7EB8-4D78-8867-2A5C7157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657350"/>
            <a:ext cx="9232337" cy="42663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715936-B053-477D-9B9B-1B0A1F83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98320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81E97-BD2C-4C7E-85B0-AE822269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71" y="1246635"/>
            <a:ext cx="10490896" cy="43647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3A4101-33D2-4D9B-A836-5555C6AD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832096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81BFA-1F35-42FB-80DB-CA670CE6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93" y="1439102"/>
            <a:ext cx="9462874" cy="46834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839BFC-E13A-4B80-9FF4-FAD9AC75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907167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2FDA7-4DD6-4AE6-9AB1-697C0E6D8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4" y="1442208"/>
            <a:ext cx="9477513" cy="454777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9520F3-B7C5-494F-9F77-6863CA67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96362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BC099-D665-4735-9B16-1EF4A634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82" y="1072598"/>
            <a:ext cx="9552062" cy="5010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081F1-A781-4777-BDE2-E6EFD250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38990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96B0B-6EE0-48CE-B01B-C8B4D883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59" y="250340"/>
            <a:ext cx="8289612" cy="4486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40E03-A368-441A-BAAD-AD676C82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22" y="4450866"/>
            <a:ext cx="7664286" cy="18174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D23F29-B2D6-4F84-9C09-B61D7C70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861022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BEAAE-16DF-4D1D-9CF3-8D168A61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97" y="834679"/>
            <a:ext cx="10229003" cy="47709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FAF2F1-A6E8-4615-892A-605F16A9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622062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5B37-E14C-4F25-B075-591981BC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14BD0-8F31-428A-AEDF-105D39659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6" y="1903135"/>
            <a:ext cx="8481391" cy="37290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8AA44-179B-4A5C-A01C-D55F7978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64705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AB3032-D523-4B52-A1E1-8F81EA36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94" y="888932"/>
            <a:ext cx="9610310" cy="52203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353A9C-83D9-4E89-9687-6C7689A1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54510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D1EEF-19C3-4283-83CB-2CF2C280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05" y="839028"/>
            <a:ext cx="9914809" cy="49256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3C83C-45FB-461F-91C1-C3821BDD1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405425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2A2EE-3350-4EE9-B649-3EB41813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82" y="1605582"/>
            <a:ext cx="9309836" cy="405309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C40744-394E-431F-A586-A8549DB8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096183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C5452-DFA7-495C-936A-FFBF987B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02" y="1519859"/>
            <a:ext cx="9479795" cy="41918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C2DACB-6C3B-403D-A36D-5BB79BD77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3192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10C6A-3D59-4905-9D0C-43B678AA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51" y="1313414"/>
            <a:ext cx="8859496" cy="46103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09BDDE-9535-4C7D-889C-4C82A50E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47178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69ECE-5F46-43AF-991F-6122C3214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14" y="1333188"/>
            <a:ext cx="9513611" cy="445801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E8C372-135F-487C-BADF-C8A1027F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94468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A5A50-E5B9-42E0-AC4B-CCBF6338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78" y="1169297"/>
            <a:ext cx="8198244" cy="45194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DD3B7A-D855-4F0A-B6E2-076AD87E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732574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C78D1-B813-44A5-AF6C-8873CF2B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82" y="1259888"/>
            <a:ext cx="8921036" cy="43382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385F7-0760-41D8-AAC1-9A8964D6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56259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31AD7-E564-4CBA-B61E-417525C2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51" y="1440138"/>
            <a:ext cx="8662898" cy="45365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5C0F21-185A-4FCF-AC18-35269E1A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561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D6098-BFBC-4644-922B-48863FB0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23" y="1170747"/>
            <a:ext cx="8069953" cy="494355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9798E6-9BA0-41E0-952A-61D1A7A6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0982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8CA23-0760-4ADD-9892-E63742E6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71" y="1017604"/>
            <a:ext cx="8571258" cy="48227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DD5DAF-2F9B-4BF6-B2ED-14588ECB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35557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8A1EAD-10EF-4D0D-ABD8-ABA4F315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126436"/>
            <a:ext cx="8721815" cy="48768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5A7E5-055A-430B-9618-888E8916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95967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8EB42-D851-4CFB-97A7-B2919DF3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88" y="1288980"/>
            <a:ext cx="8785223" cy="44757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44C188-101A-4A55-8EC4-80419ACD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64124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EAE2A-2BB6-4058-BF85-527076DC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78" y="1097031"/>
            <a:ext cx="8684843" cy="499896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6BECC2-5AB4-45A4-9ACE-7C1CD18B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004214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20D90-2663-4234-9674-385D13A48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86" y="1507952"/>
            <a:ext cx="8976428" cy="38420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B53C36-A5A2-4134-93AA-1264D1F7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445985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2F90B-6603-41A0-9C41-2373AB7C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06" y="1516338"/>
            <a:ext cx="9172788" cy="451340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51818E-A193-4D77-84A3-F8C41301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574793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4F6FB-74D7-46E9-A2B4-121DDC9C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13" y="1413219"/>
            <a:ext cx="9772774" cy="43912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53E41C-FF28-4705-94C7-DA4CCB7DF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324106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07BC7-CFD3-4C5B-89A5-19DD3993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791" y="1115460"/>
            <a:ext cx="8814418" cy="41721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79EE-4630-4311-AE26-328A2C7B8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104324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3B031-C025-4BB9-88DB-85C2D1631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03" y="894108"/>
            <a:ext cx="8956593" cy="42874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F27A3A-2CA6-4984-8D6D-8E8C3C00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023240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C5649-AB41-4F73-AA19-6234F4EB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813" y="1059966"/>
            <a:ext cx="8246373" cy="49795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3158F1-0F78-41DC-9140-06F54A695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550873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56E4-95F5-46C9-978F-4EBE4C02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Records and variance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80F29-1B29-455D-BFE0-623118F6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88" y="1881187"/>
            <a:ext cx="8671423" cy="363171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0B664-F4CF-405F-BC6E-A95230AC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030962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DFF72-AA65-4DDF-A273-70F9D1BD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15" y="1662318"/>
            <a:ext cx="8577253" cy="386383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8C91C2-1A28-4545-BD09-843BB412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3280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31D8AC-AE32-44F7-B2C7-A8DE9487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93" y="1057896"/>
            <a:ext cx="8469359" cy="413695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401BD3-63E6-4278-B49A-8EA1BA4E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23297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EFC6-D597-405C-A544-A6467A32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805" y="1421088"/>
            <a:ext cx="8800389" cy="401582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6A443A-6AE2-4243-BFAF-1BCCF01B7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130745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44B9D-F4A0-4C8B-890C-67F97FE3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81" y="1137926"/>
            <a:ext cx="9375237" cy="45821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0713D2-0236-4858-8827-78E64400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169432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57518-892A-4CF8-9A9B-F56DB99B3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62" y="970514"/>
            <a:ext cx="9204475" cy="491697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24E2AD-3B83-43AE-9210-43D8FCC4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861638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3ACC4-7A1A-40B8-9994-8D02E8B4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81" y="1447592"/>
            <a:ext cx="8296459" cy="456889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98C129-9054-4E36-B229-46607667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69139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979D3-5AF0-45A7-A2F2-C8B78D1E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044" y="1206569"/>
            <a:ext cx="7909911" cy="46508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32D58C-41D5-4ABC-B5BE-D2FFF7F34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84708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87AC4-2A37-4F3D-AB71-5D7249D9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49" y="1086822"/>
            <a:ext cx="8513901" cy="46843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6DA86-2E90-4174-859C-4C033DF3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637196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2EEB6-BB31-43B4-9F75-00BC4FAD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82" y="1590882"/>
            <a:ext cx="8932036" cy="40147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EF473-CA1B-45EE-9BE9-21DD7BE8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076291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3456D-7F21-4972-BEFD-5446C9A4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25" y="1305340"/>
            <a:ext cx="8650150" cy="50159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5991FB-61DF-465E-8C4E-BAC55916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42695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E6176-BB53-46F4-93B9-213778CF8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16" y="1256056"/>
            <a:ext cx="8323967" cy="47471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0135B3-AB4E-4B77-8670-63DBE9BF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390989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6E10C-D1E4-42EF-AE3C-DD978BFE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30" y="1165193"/>
            <a:ext cx="7993339" cy="452761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5DA6E6-8404-46E3-ACCC-236E08B9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56256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D5E8F-1945-45C8-BF3C-14E1EA63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56" y="1368701"/>
            <a:ext cx="8456543" cy="28120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B26DB1-C0AF-493A-8121-9D85B555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983640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0FA9F-A91D-4B1C-9C35-EA218CDC0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07" y="1226861"/>
            <a:ext cx="8591185" cy="48558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F9E4BD-089F-48F5-AD07-830D9BB11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45608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5EB6E-FEE3-456B-88CA-617A9085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74" y="1242184"/>
            <a:ext cx="8131451" cy="48173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714994-F0DC-46F2-99BF-D6772AA5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72891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F5560-1821-490E-9E9C-9F08233D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03" y="1159565"/>
            <a:ext cx="8805993" cy="48834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E52779-4539-46C6-8CC3-F44FF0F2C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29629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80D96-C7A8-4B90-A30A-71E3102B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85" y="1309894"/>
            <a:ext cx="8588030" cy="46059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05C110-793E-4BD0-BD99-687A2878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21804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1ECE5-877A-4CD7-A57C-9BD94ED4C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939" y="1114839"/>
            <a:ext cx="9244122" cy="48353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EDFE4D-34B6-4839-A438-7E899CCE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893257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BABDC-EF63-4D18-926C-CAD19655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99" y="724108"/>
            <a:ext cx="9406836" cy="3853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9E0FB-8B59-4E37-8152-0BFF1495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16" y="4951550"/>
            <a:ext cx="8334997" cy="13811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A9A91-87B3-4FD0-880C-346430B91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94888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ABAA3-57D0-4861-8885-469D00CB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99" y="1568312"/>
            <a:ext cx="8965002" cy="4196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F91B14-ED08-42C5-9E40-14244CD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758474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7BD79-8D45-45F2-8654-CF8497DC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68" y="2022819"/>
            <a:ext cx="10239464" cy="34768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A328D4-851E-4940-9293-F31BAE6FE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086489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107FB-5A0F-40C9-A44B-D30DBC66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51" y="1037074"/>
            <a:ext cx="8806898" cy="478385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BAB9FE-B60A-4FAA-9B75-67CABD63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65651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326B1-7527-40E4-B4B8-45AB0A35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44" y="1479170"/>
            <a:ext cx="8527112" cy="38996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FFDE50-239A-4401-B286-0B7FB62A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182273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F9AB4-D9F3-47CA-BC68-F3E89587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53" y="1029941"/>
            <a:ext cx="8866694" cy="441670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C95C1F-2206-400D-8FA4-641B64D6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567964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BFD88-5C67-48B2-975C-072D52AA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76" y="1456495"/>
            <a:ext cx="8811247" cy="44349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09519C-4AFC-4B64-86B2-7F30CBB31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09185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AAF6F-37C6-461D-8826-60311790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98" y="1200770"/>
            <a:ext cx="9458003" cy="49747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D66148-C14F-4BB5-8C38-073F0132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649690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30960-9796-4BFE-9950-5870D596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97" y="1607446"/>
            <a:ext cx="8651205" cy="417050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A2CF44-FA54-4397-8338-5FB9922D1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799502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3E509-CCF2-41D9-BF25-2F0C3A46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51" y="1061980"/>
            <a:ext cx="8682866" cy="47340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3DCFCB-8ED9-46EB-9387-C5BFCFDD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157863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A5EEB-98E4-4E8E-AD4B-C8468EA52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91" y="1402866"/>
            <a:ext cx="9183217" cy="43883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7550C-700F-4B6B-BB82-84A03702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037422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9A375-1C29-4031-851D-17FCB1A7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632" y="933084"/>
            <a:ext cx="8690735" cy="49918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23CF1E-E323-4ECF-AA33-D96C2D64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11827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FAE68-C880-4F9E-B9EA-4F7B8052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73" y="1190754"/>
            <a:ext cx="8336653" cy="44764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EC0DEB-D0EB-4885-99F3-EA3708CB1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869262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AE4DB-F2AA-4A7B-8B3B-C0B8F57B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652" y="1306581"/>
            <a:ext cx="8642696" cy="45002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1FD5C7-D3DF-4D24-95FC-283992BB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944032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FB7E8-864E-4F72-A5DE-144B03E6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33" y="1475960"/>
            <a:ext cx="8878133" cy="415621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C691C-F776-4D34-8750-84DEB0D1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201660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A2263-E46D-4040-AA12-738FAFFE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67" y="1185052"/>
            <a:ext cx="8419065" cy="44878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9955E0-9E65-426A-9CBB-9D0EE060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06064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8E116-9713-4AF6-B2C8-F037595D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67" y="818528"/>
            <a:ext cx="8413682" cy="3561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43705-4846-4F42-BECC-D1949B964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15" y="4380148"/>
            <a:ext cx="8289234" cy="228990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1AF317-D2AE-467C-B439-59EC67488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956884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58804-E283-4742-B9BC-F1B10268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44" y="1545741"/>
            <a:ext cx="9303511" cy="415269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0982CF-3364-4E4D-8131-B76A5988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20688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83D42-9203-476A-AD46-A766305D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58" y="1340953"/>
            <a:ext cx="9743283" cy="472854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A85471-97B0-4021-B079-D6CA4EE6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93446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E7E45-0076-40FA-A602-41C3CC31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51" y="1207190"/>
            <a:ext cx="8654498" cy="49893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37527A-FBC7-4D15-BF81-E158CA5B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981960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42634-7B72-452C-B029-9C0C73D8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47" y="1270862"/>
            <a:ext cx="9571905" cy="43162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2FEFE1-A641-4052-BF8E-B70F6D88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18710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07516-351A-476B-9FDC-1D64DD437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93" y="1664182"/>
            <a:ext cx="10566814" cy="4021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5512E0-C873-4F51-B9C1-C98C7AD0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331259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A7BA6-3B54-410B-B0A1-3034D5E2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21" y="1396448"/>
            <a:ext cx="8388558" cy="451402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730B0B-0FF4-4282-9903-577E59ADE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791268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9D230-242A-4D48-B987-8502AE11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60" y="1599578"/>
            <a:ext cx="9047679" cy="437715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E5B8B4-A360-4AFF-AF99-029746D7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014413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96092-214A-4AF9-83B6-BC152F49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73" y="1291258"/>
            <a:ext cx="9173653" cy="481799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0BD17-A526-4572-893B-2E427740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014074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D8F1B-9525-4C48-A210-1DEEA27D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05" y="1325010"/>
            <a:ext cx="8850589" cy="494326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DF6DD5-0237-4E6D-B11E-7EDE6E7B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1723541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971D7-ADAC-401E-8037-BE0BF4F8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57" y="1449249"/>
            <a:ext cx="8956285" cy="45407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576770-C6E7-4258-83F3-6DE504E7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96264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1E9B4-187A-43E4-B380-800BFD9E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65" y="671926"/>
            <a:ext cx="8823048" cy="412405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24FF7B-09D4-45CC-A4D7-41A2CD0F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066530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C3EFD-C4FF-41F3-9329-F7172F86C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14" y="1517063"/>
            <a:ext cx="8825972" cy="382387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E59F28-0E2C-45FF-A2E2-6B5281F5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76887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06C79-70B2-4486-9BC8-99CBFAAC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55" y="1264961"/>
            <a:ext cx="8838850" cy="45129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B5F60-6058-4F3C-8886-26B4FD60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753163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183</TotalTime>
  <Words>328</Words>
  <Application>Microsoft Office PowerPoint</Application>
  <PresentationFormat>Widescreen</PresentationFormat>
  <Paragraphs>83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Garamond</vt:lpstr>
      <vt:lpstr>Organic</vt:lpstr>
      <vt:lpstr>DATA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CHECKING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Records and variance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</dc:title>
  <dc:creator>fredrick odhiambo</dc:creator>
  <cp:lastModifiedBy>fredrick odhiambo</cp:lastModifiedBy>
  <cp:revision>14</cp:revision>
  <dcterms:created xsi:type="dcterms:W3CDTF">2024-10-02T15:24:17Z</dcterms:created>
  <dcterms:modified xsi:type="dcterms:W3CDTF">2024-10-06T13:10:07Z</dcterms:modified>
</cp:coreProperties>
</file>